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8" r:id="rId6"/>
    <p:sldId id="259" r:id="rId7"/>
    <p:sldId id="266" r:id="rId8"/>
    <p:sldId id="269" r:id="rId9"/>
    <p:sldId id="268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48" autoAdjust="0"/>
  </p:normalViewPr>
  <p:slideViewPr>
    <p:cSldViewPr snapToGrid="0">
      <p:cViewPr varScale="1">
        <p:scale>
          <a:sx n="149" d="100"/>
          <a:sy n="149" d="100"/>
        </p:scale>
        <p:origin x="616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Complete backend setup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Create user data trends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605D28D-2CE6-4513-8566-952984E21E1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Create notification system</a:t>
          </a:r>
        </a:p>
      </dgm:t>
    </dgm:pt>
    <dgm:pt modelId="{EB15AB98-362B-4E70-A3DA-995FC3E8BA79}" type="parTrans" cxnId="{FAF3F884-F0CF-440F-8CB1-B7648AB1B138}">
      <dgm:prSet/>
      <dgm:spPr/>
      <dgm:t>
        <a:bodyPr/>
        <a:lstStyle/>
        <a:p>
          <a:endParaRPr lang="en-US"/>
        </a:p>
      </dgm:t>
    </dgm:pt>
    <dgm:pt modelId="{823D1971-2C4D-4EC5-A874-2F463DE37109}" type="sibTrans" cxnId="{FAF3F884-F0CF-440F-8CB1-B7648AB1B138}">
      <dgm:prSet/>
      <dgm:spPr/>
      <dgm:t>
        <a:bodyPr/>
        <a:lstStyle/>
        <a:p>
          <a:endParaRPr lang="en-US"/>
        </a:p>
      </dgm:t>
    </dgm:pt>
    <dgm:pt modelId="{8183C862-0E24-4EF9-B4CA-1C7F12F90D6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User created goals</a:t>
          </a:r>
        </a:p>
      </dgm:t>
    </dgm:pt>
    <dgm:pt modelId="{836765D2-9436-4AD8-BD77-35F77CFF6B81}" type="parTrans" cxnId="{32BCE088-B121-47BE-AE33-79943CA524E7}">
      <dgm:prSet/>
      <dgm:spPr/>
      <dgm:t>
        <a:bodyPr/>
        <a:lstStyle/>
        <a:p>
          <a:endParaRPr lang="en-US"/>
        </a:p>
      </dgm:t>
    </dgm:pt>
    <dgm:pt modelId="{A5553019-EC1B-4F0C-B247-C4C0B631E217}" type="sibTrans" cxnId="{32BCE088-B121-47BE-AE33-79943CA524E7}">
      <dgm:prSet/>
      <dgm:spPr/>
      <dgm:t>
        <a:bodyPr/>
        <a:lstStyle/>
        <a:p>
          <a:endParaRPr lang="en-US"/>
        </a:p>
      </dgm:t>
    </dgm:pt>
    <dgm:pt modelId="{12108DFC-F53F-433A-B858-D2CF87E73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User specific milestones, suggestions, and progress tracking</a:t>
          </a:r>
          <a:endParaRPr lang="en-US" dirty="0"/>
        </a:p>
      </dgm:t>
    </dgm:pt>
    <dgm:pt modelId="{84C29490-BA37-4423-92CE-D90F257ACDD8}" type="parTrans" cxnId="{6F6258C9-0254-43AE-8046-8E48A7EACDE0}">
      <dgm:prSet/>
      <dgm:spPr/>
      <dgm:t>
        <a:bodyPr/>
        <a:lstStyle/>
        <a:p>
          <a:endParaRPr lang="en-US"/>
        </a:p>
      </dgm:t>
    </dgm:pt>
    <dgm:pt modelId="{061C3CFF-205B-4866-9D57-325A3E85625F}" type="sibTrans" cxnId="{6F6258C9-0254-43AE-8046-8E48A7EACDE0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5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5"/>
      <dgm:spPr/>
    </dgm:pt>
    <dgm:pt modelId="{429CABD1-4116-474B-81BF-735E2CA9DD00}" type="pres">
      <dgm:prSet presAssocID="{7E5AA53B-3EEE-4DE4-BB81-9044890C2946}" presName="dstNode" presStyleLbl="node1" presStyleIdx="0" presStyleCnt="5"/>
      <dgm:spPr/>
    </dgm:pt>
    <dgm:pt modelId="{58319267-C71E-43C9-94E1-827D0616C7A7}" type="pres">
      <dgm:prSet presAssocID="{6750AC01-D39D-4F3A-9DC8-2A211EE986A2}" presName="text_1" presStyleLbl="node1" presStyleIdx="0" presStyleCnt="5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5" custLinFactNeighborX="3849" custLinFactNeighborY="1148"/>
      <dgm:spPr/>
    </dgm:pt>
    <dgm:pt modelId="{95DE6538-27BD-44AF-A1A8-CA8F6B10FDD2}" type="pres">
      <dgm:prSet presAssocID="{0BEF68B8-1228-47BB-83B5-7B9CD1E3F84E}" presName="text_2" presStyleLbl="node1" presStyleIdx="1" presStyleCnt="5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5"/>
      <dgm:spPr/>
    </dgm:pt>
    <dgm:pt modelId="{E131CE4A-9776-44F4-BC03-867682E21374}" type="pres">
      <dgm:prSet presAssocID="{5605D28D-2CE6-4513-8566-952984E21E14}" presName="text_3" presStyleLbl="node1" presStyleIdx="2" presStyleCnt="5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5"/>
      <dgm:spPr/>
    </dgm:pt>
    <dgm:pt modelId="{943E7EDE-12A8-4114-A3F4-70F608BC1DC1}" type="pres">
      <dgm:prSet presAssocID="{8183C862-0E24-4EF9-B4CA-1C7F12F90D64}" presName="text_4" presStyleLbl="node1" presStyleIdx="3" presStyleCnt="5">
        <dgm:presLayoutVars>
          <dgm:bulletEnabled val="1"/>
        </dgm:presLayoutVars>
      </dgm:prSet>
      <dgm:spPr/>
    </dgm:pt>
    <dgm:pt modelId="{EE1363C3-21C3-42FC-BDD0-E672F12E7A80}" type="pres">
      <dgm:prSet presAssocID="{8183C862-0E24-4EF9-B4CA-1C7F12F90D64}" presName="accent_4" presStyleCnt="0"/>
      <dgm:spPr/>
    </dgm:pt>
    <dgm:pt modelId="{9E9D4451-3971-4659-8664-AB16D5099E23}" type="pres">
      <dgm:prSet presAssocID="{8183C862-0E24-4EF9-B4CA-1C7F12F90D64}" presName="accentRepeatNode" presStyleLbl="solidFgAcc1" presStyleIdx="3" presStyleCnt="5"/>
      <dgm:spPr/>
    </dgm:pt>
    <dgm:pt modelId="{CE826D5C-B557-40D1-9689-1C1F1FB4DA18}" type="pres">
      <dgm:prSet presAssocID="{12108DFC-F53F-433A-B858-D2CF87E736A2}" presName="text_5" presStyleLbl="node1" presStyleIdx="4" presStyleCnt="5">
        <dgm:presLayoutVars>
          <dgm:bulletEnabled val="1"/>
        </dgm:presLayoutVars>
      </dgm:prSet>
      <dgm:spPr/>
    </dgm:pt>
    <dgm:pt modelId="{F6509688-FD50-4072-BDB6-E05623E476CF}" type="pres">
      <dgm:prSet presAssocID="{12108DFC-F53F-433A-B858-D2CF87E736A2}" presName="accent_5" presStyleCnt="0"/>
      <dgm:spPr/>
    </dgm:pt>
    <dgm:pt modelId="{E6050560-AA41-49C6-AB29-CE2E33E9EFB8}" type="pres">
      <dgm:prSet presAssocID="{12108DFC-F53F-433A-B858-D2CF87E736A2}" presName="accentRepeatNode" presStyleLbl="solidFgAcc1" presStyleIdx="4" presStyleCnt="5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3B5601D-57CE-4A60-A282-44C449E1DA07}" type="presOf" srcId="{8183C862-0E24-4EF9-B4CA-1C7F12F90D64}" destId="{943E7EDE-12A8-4114-A3F4-70F608BC1DC1}" srcOrd="0" destOrd="0" presId="urn:microsoft.com/office/officeart/2008/layout/VerticalCurvedList"/>
    <dgm:cxn modelId="{10D79A31-9FA5-44EF-AC2D-50A014022C4B}" type="presOf" srcId="{12108DFC-F53F-433A-B858-D2CF87E736A2}" destId="{CE826D5C-B557-40D1-9689-1C1F1FB4DA18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32BCE088-B121-47BE-AE33-79943CA524E7}" srcId="{7E5AA53B-3EEE-4DE4-BB81-9044890C2946}" destId="{8183C862-0E24-4EF9-B4CA-1C7F12F90D64}" srcOrd="3" destOrd="0" parTransId="{836765D2-9436-4AD8-BD77-35F77CFF6B81}" sibTransId="{A5553019-EC1B-4F0C-B247-C4C0B631E217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6F6258C9-0254-43AE-8046-8E48A7EACDE0}" srcId="{7E5AA53B-3EEE-4DE4-BB81-9044890C2946}" destId="{12108DFC-F53F-433A-B858-D2CF87E736A2}" srcOrd="4" destOrd="0" parTransId="{84C29490-BA37-4423-92CE-D90F257ACDD8}" sibTransId="{061C3CFF-205B-4866-9D57-325A3E85625F}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  <dgm:cxn modelId="{CD7432EA-7B20-4667-A7E2-73921C0A7146}" type="presParOf" srcId="{90561C55-3C6E-4D53-85E1-2C50BCDDA392}" destId="{943E7EDE-12A8-4114-A3F4-70F608BC1DC1}" srcOrd="7" destOrd="0" presId="urn:microsoft.com/office/officeart/2008/layout/VerticalCurvedList"/>
    <dgm:cxn modelId="{0DA21C0B-4D16-4DC7-BD23-1D7117483AEA}" type="presParOf" srcId="{90561C55-3C6E-4D53-85E1-2C50BCDDA392}" destId="{EE1363C3-21C3-42FC-BDD0-E672F12E7A80}" srcOrd="8" destOrd="0" presId="urn:microsoft.com/office/officeart/2008/layout/VerticalCurvedList"/>
    <dgm:cxn modelId="{A030A50F-8B3F-44E1-949E-D8C15C849819}" type="presParOf" srcId="{EE1363C3-21C3-42FC-BDD0-E672F12E7A80}" destId="{9E9D4451-3971-4659-8664-AB16D5099E23}" srcOrd="0" destOrd="0" presId="urn:microsoft.com/office/officeart/2008/layout/VerticalCurvedList"/>
    <dgm:cxn modelId="{CE368DD4-10DF-4F73-A656-865923EAF35E}" type="presParOf" srcId="{90561C55-3C6E-4D53-85E1-2C50BCDDA392}" destId="{CE826D5C-B557-40D1-9689-1C1F1FB4DA18}" srcOrd="9" destOrd="0" presId="urn:microsoft.com/office/officeart/2008/layout/VerticalCurvedList"/>
    <dgm:cxn modelId="{E9891D41-6FC6-47D3-BB69-9BC0FBDBAB14}" type="presParOf" srcId="{90561C55-3C6E-4D53-85E1-2C50BCDDA392}" destId="{F6509688-FD50-4072-BDB6-E05623E476CF}" srcOrd="10" destOrd="0" presId="urn:microsoft.com/office/officeart/2008/layout/VerticalCurvedList"/>
    <dgm:cxn modelId="{2ABD0667-F760-4D1D-9DBD-E0D6A576CF1B}" type="presParOf" srcId="{F6509688-FD50-4072-BDB6-E05623E476CF}" destId="{E6050560-AA41-49C6-AB29-CE2E33E9EFB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338329" y="222674"/>
          <a:ext cx="6468629" cy="4456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3723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Complete backend setup</a:t>
          </a:r>
        </a:p>
      </dsp:txBody>
      <dsp:txXfrm>
        <a:off x="338329" y="222674"/>
        <a:ext cx="6468629" cy="445634"/>
      </dsp:txXfrm>
    </dsp:sp>
    <dsp:sp modelId="{07CB3071-D555-47DA-A36A-69EB91531FD8}">
      <dsp:nvSpPr>
        <dsp:cNvPr id="0" name=""/>
        <dsp:cNvSpPr/>
      </dsp:nvSpPr>
      <dsp:spPr>
        <a:xfrm>
          <a:off x="81248" y="173365"/>
          <a:ext cx="557043" cy="5570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657658" y="890913"/>
          <a:ext cx="6149301" cy="4456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3723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 user data trends</a:t>
          </a:r>
        </a:p>
      </dsp:txBody>
      <dsp:txXfrm>
        <a:off x="657658" y="890913"/>
        <a:ext cx="6149301" cy="445634"/>
      </dsp:txXfrm>
    </dsp:sp>
    <dsp:sp modelId="{3F8116AC-FAC3-4E95-9865-93CCFEB191B9}">
      <dsp:nvSpPr>
        <dsp:cNvPr id="0" name=""/>
        <dsp:cNvSpPr/>
      </dsp:nvSpPr>
      <dsp:spPr>
        <a:xfrm>
          <a:off x="379136" y="835208"/>
          <a:ext cx="557043" cy="5570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755666" y="1559151"/>
          <a:ext cx="6051292" cy="4456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3723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 notification system</a:t>
          </a:r>
        </a:p>
      </dsp:txBody>
      <dsp:txXfrm>
        <a:off x="755666" y="1559151"/>
        <a:ext cx="6051292" cy="445634"/>
      </dsp:txXfrm>
    </dsp:sp>
    <dsp:sp modelId="{A965097E-32F1-4AB8-8C4E-2814A7596B2F}">
      <dsp:nvSpPr>
        <dsp:cNvPr id="0" name=""/>
        <dsp:cNvSpPr/>
      </dsp:nvSpPr>
      <dsp:spPr>
        <a:xfrm>
          <a:off x="477144" y="1503447"/>
          <a:ext cx="557043" cy="5570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3E7EDE-12A8-4114-A3F4-70F608BC1DC1}">
      <dsp:nvSpPr>
        <dsp:cNvPr id="0" name=""/>
        <dsp:cNvSpPr/>
      </dsp:nvSpPr>
      <dsp:spPr>
        <a:xfrm>
          <a:off x="657658" y="2227389"/>
          <a:ext cx="6149301" cy="4456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3723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User created goals</a:t>
          </a:r>
        </a:p>
      </dsp:txBody>
      <dsp:txXfrm>
        <a:off x="657658" y="2227389"/>
        <a:ext cx="6149301" cy="445634"/>
      </dsp:txXfrm>
    </dsp:sp>
    <dsp:sp modelId="{9E9D4451-3971-4659-8664-AB16D5099E23}">
      <dsp:nvSpPr>
        <dsp:cNvPr id="0" name=""/>
        <dsp:cNvSpPr/>
      </dsp:nvSpPr>
      <dsp:spPr>
        <a:xfrm>
          <a:off x="379136" y="2171685"/>
          <a:ext cx="557043" cy="5570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826D5C-B557-40D1-9689-1C1F1FB4DA18}">
      <dsp:nvSpPr>
        <dsp:cNvPr id="0" name=""/>
        <dsp:cNvSpPr/>
      </dsp:nvSpPr>
      <dsp:spPr>
        <a:xfrm>
          <a:off x="338329" y="2895628"/>
          <a:ext cx="6468629" cy="4456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3723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User specific milestones, suggestions, and progress tracking</a:t>
          </a:r>
          <a:endParaRPr lang="en-US" sz="2000" kern="1200" dirty="0"/>
        </a:p>
      </dsp:txBody>
      <dsp:txXfrm>
        <a:off x="338329" y="2895628"/>
        <a:ext cx="6468629" cy="445634"/>
      </dsp:txXfrm>
    </dsp:sp>
    <dsp:sp modelId="{E6050560-AA41-49C6-AB29-CE2E33E9EFB8}">
      <dsp:nvSpPr>
        <dsp:cNvPr id="0" name=""/>
        <dsp:cNvSpPr/>
      </dsp:nvSpPr>
      <dsp:spPr>
        <a:xfrm>
          <a:off x="59807" y="2839923"/>
          <a:ext cx="557043" cy="5570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12/1/2025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g>
</file>

<file path=ppt/media/image2.jpg>
</file>

<file path=ppt/media/image3.jpg>
</file>

<file path=ppt/media/image4.jpeg>
</file>

<file path=ppt/media/image5.png>
</file>

<file path=ppt/media/image6.svg>
</file>

<file path=ppt/media/image7.png>
</file>

<file path=ppt/media/image8.png>
</file>

<file path=ppt/media/image9.jpe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12/1/2025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svg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Smart Gym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Increment 3 Delivery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Smart Gym Tracker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1E17B-7F92-A078-B110-9C0DA5F03BE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 based gym metrics tracking application</a:t>
            </a:r>
          </a:p>
          <a:p>
            <a:r>
              <a:rPr lang="en-US" dirty="0"/>
              <a:t>User-friendly interface</a:t>
            </a:r>
          </a:p>
          <a:p>
            <a:r>
              <a:rPr lang="en-US" dirty="0"/>
              <a:t>Simple look, but powerful features</a:t>
            </a:r>
          </a:p>
          <a:p>
            <a:r>
              <a:rPr lang="en-US" dirty="0"/>
              <a:t>Personalized and tailored experience for each user's desires</a:t>
            </a:r>
          </a:p>
          <a:p>
            <a:r>
              <a:rPr lang="en-US" dirty="0"/>
              <a:t>Users can track:</a:t>
            </a:r>
          </a:p>
          <a:p>
            <a:pPr lvl="1"/>
            <a:r>
              <a:rPr lang="en-US" dirty="0"/>
              <a:t>Workouts</a:t>
            </a:r>
          </a:p>
          <a:p>
            <a:pPr lvl="1"/>
            <a:r>
              <a:rPr lang="en-US" dirty="0"/>
              <a:t>Biometrics</a:t>
            </a:r>
          </a:p>
          <a:p>
            <a:pPr lvl="1"/>
            <a:r>
              <a:rPr lang="en-US" dirty="0"/>
              <a:t>Trends</a:t>
            </a:r>
          </a:p>
          <a:p>
            <a:pPr lvl="1"/>
            <a:r>
              <a:rPr lang="en-US" dirty="0"/>
              <a:t>Goal progress</a:t>
            </a:r>
          </a:p>
        </p:txBody>
      </p:sp>
      <p:pic>
        <p:nvPicPr>
          <p:cNvPr id="8" name="Picture 7" descr="Person putting chalk on their hands">
            <a:extLst>
              <a:ext uri="{FF2B5EF4-FFF2-40B4-BE49-F238E27FC236}">
                <a16:creationId xmlns:a16="http://schemas.microsoft.com/office/drawing/2014/main" id="{6BE7E58E-00C0-292A-C82D-415D932DBF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590"/>
          <a:stretch>
            <a:fillRect/>
          </a:stretch>
        </p:blipFill>
        <p:spPr>
          <a:xfrm>
            <a:off x="581025" y="2472107"/>
            <a:ext cx="5435412" cy="3144098"/>
          </a:xfrm>
          <a:prstGeom prst="rect">
            <a:avLst/>
          </a:prstGeom>
        </p:spPr>
      </p:pic>
      <p:pic>
        <p:nvPicPr>
          <p:cNvPr id="10" name="Picture 9" descr="A stock chart with blue graphs">
            <a:extLst>
              <a:ext uri="{FF2B5EF4-FFF2-40B4-BE49-F238E27FC236}">
                <a16:creationId xmlns:a16="http://schemas.microsoft.com/office/drawing/2014/main" id="{5688CC10-8197-1C23-0313-6C39216E6B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12298" t="8202" b="17023"/>
          <a:stretch>
            <a:fillRect/>
          </a:stretch>
        </p:blipFill>
        <p:spPr>
          <a:xfrm>
            <a:off x="581025" y="2472106"/>
            <a:ext cx="5422392" cy="314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Delivery Goals for Increment 3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9318895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Graphic 9" descr="Checkmark with solid fill">
            <a:extLst>
              <a:ext uri="{FF2B5EF4-FFF2-40B4-BE49-F238E27FC236}">
                <a16:creationId xmlns:a16="http://schemas.microsoft.com/office/drawing/2014/main" id="{2BBD4F2B-B691-7E8E-E9AB-17E8522703D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65402" y="3066151"/>
            <a:ext cx="568569" cy="5685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4246574-40E7-78EF-3C34-B1183193F3DC}"/>
              </a:ext>
            </a:extLst>
          </p:cNvPr>
          <p:cNvSpPr txBox="1"/>
          <p:nvPr/>
        </p:nvSpPr>
        <p:spPr>
          <a:xfrm>
            <a:off x="834773" y="2246307"/>
            <a:ext cx="4612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66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78CA2611-AFDC-A3A2-807E-88C3859579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76771" y="3737186"/>
            <a:ext cx="568569" cy="568569"/>
          </a:xfrm>
          <a:prstGeom prst="rect">
            <a:avLst/>
          </a:prstGeom>
        </p:spPr>
      </p:pic>
      <p:pic>
        <p:nvPicPr>
          <p:cNvPr id="9" name="Graphic 8" descr="Checkmark with solid fill">
            <a:extLst>
              <a:ext uri="{FF2B5EF4-FFF2-40B4-BE49-F238E27FC236}">
                <a16:creationId xmlns:a16="http://schemas.microsoft.com/office/drawing/2014/main" id="{96D22695-0B08-78B9-3831-B0E5D3DD9A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22619" y="4405177"/>
            <a:ext cx="568569" cy="568569"/>
          </a:xfrm>
          <a:prstGeom prst="rect">
            <a:avLst/>
          </a:prstGeom>
        </p:spPr>
      </p:pic>
      <p:pic>
        <p:nvPicPr>
          <p:cNvPr id="14" name="Graphic 13" descr="Checkmark with solid fill">
            <a:extLst>
              <a:ext uri="{FF2B5EF4-FFF2-40B4-BE49-F238E27FC236}">
                <a16:creationId xmlns:a16="http://schemas.microsoft.com/office/drawing/2014/main" id="{57F44AA5-DBE0-0028-CA23-C32D0A23AC5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1117" y="5083684"/>
            <a:ext cx="568569" cy="56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95C7-548A-C4E5-192C-2C30EFC1E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 and changes On 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983FC-CEC9-3AEC-440C-0DAAE79D4A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Positive Updates:</a:t>
            </a:r>
            <a:endParaRPr lang="en-US" dirty="0"/>
          </a:p>
          <a:p>
            <a:r>
              <a:rPr lang="en-US" dirty="0"/>
              <a:t>Frontend and Database met all features and expectations for final release.</a:t>
            </a:r>
          </a:p>
          <a:p>
            <a:r>
              <a:rPr lang="en-US" dirty="0"/>
              <a:t>Documentation reviewed and finalized</a:t>
            </a:r>
          </a:p>
          <a:p>
            <a:r>
              <a:rPr lang="en-US" dirty="0"/>
              <a:t>Frontend designs and pages all created</a:t>
            </a:r>
          </a:p>
          <a:p>
            <a:r>
              <a:rPr lang="en-US" dirty="0"/>
              <a:t>Database schema and communication fully setup</a:t>
            </a:r>
          </a:p>
          <a:p>
            <a:r>
              <a:rPr lang="en-US" dirty="0"/>
              <a:t>Backend has some working functionality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14519-2BC7-7C02-60DB-0018507875D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Bugs:</a:t>
            </a:r>
          </a:p>
          <a:p>
            <a:r>
              <a:rPr lang="en-US" dirty="0"/>
              <a:t>No bugs at current time</a:t>
            </a:r>
          </a:p>
          <a:p>
            <a:pPr lvl="1"/>
            <a:r>
              <a:rPr lang="en-US" dirty="0"/>
              <a:t>All released systems will build and run independently</a:t>
            </a:r>
          </a:p>
          <a:p>
            <a:pPr lvl="1"/>
            <a:r>
              <a:rPr lang="en-US" dirty="0"/>
              <a:t>Database and frontend functioned properly on testing</a:t>
            </a:r>
          </a:p>
          <a:p>
            <a:pPr marL="0" indent="0">
              <a:buNone/>
            </a:pPr>
            <a:r>
              <a:rPr lang="en-US" b="1" dirty="0"/>
              <a:t>Blockers:</a:t>
            </a:r>
          </a:p>
          <a:p>
            <a:r>
              <a:rPr lang="en-US" dirty="0"/>
              <a:t>Limited cross-system communication</a:t>
            </a:r>
          </a:p>
          <a:p>
            <a:pPr lvl="1"/>
            <a:r>
              <a:rPr lang="en-US" dirty="0"/>
              <a:t>Backend seen more blockers and was not completed</a:t>
            </a:r>
          </a:p>
          <a:p>
            <a:pPr lvl="1"/>
            <a:r>
              <a:rPr lang="en-US" dirty="0"/>
              <a:t>Testing of some functionality blocked</a:t>
            </a:r>
          </a:p>
        </p:txBody>
      </p:sp>
    </p:spTree>
    <p:extLst>
      <p:ext uri="{BB962C8B-B14F-4D97-AF65-F5344CB8AC3E}">
        <p14:creationId xmlns:p14="http://schemas.microsoft.com/office/powerpoint/2010/main" val="2261014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9D45F5-0CA5-52E4-ECB4-31D1FCEDC2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7F9FE-AB2B-90AD-0590-D119D9653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- Frontend</a:t>
            </a:r>
          </a:p>
        </p:txBody>
      </p:sp>
      <p:pic>
        <p:nvPicPr>
          <p:cNvPr id="7" name="front480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2FA897A5-5BFB-D588-E4EE-2AE9DB292A9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69691" y="1862093"/>
            <a:ext cx="8652617" cy="4874329"/>
          </a:xfrm>
        </p:spPr>
      </p:pic>
    </p:spTree>
    <p:extLst>
      <p:ext uri="{BB962C8B-B14F-4D97-AF65-F5344CB8AC3E}">
        <p14:creationId xmlns:p14="http://schemas.microsoft.com/office/powerpoint/2010/main" val="1449270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9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AAED2-F6E6-3ECE-3C7F-D2B91A0DC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D877B-325D-8130-B9F9-9777D8220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- Database</a:t>
            </a:r>
          </a:p>
        </p:txBody>
      </p:sp>
      <p:pic>
        <p:nvPicPr>
          <p:cNvPr id="5" name="db480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886F1DE5-C54A-2C9C-5B78-6EB71F9F101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31104" y="1851485"/>
            <a:ext cx="8729791" cy="4917804"/>
          </a:xfrm>
        </p:spPr>
      </p:pic>
    </p:spTree>
    <p:extLst>
      <p:ext uri="{BB962C8B-B14F-4D97-AF65-F5344CB8AC3E}">
        <p14:creationId xmlns:p14="http://schemas.microsoft.com/office/powerpoint/2010/main" val="199947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67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Questions?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pic>
        <p:nvPicPr>
          <p:cNvPr id="18" name="Picture 17" descr="Pen pointing to a graph on a screen">
            <a:extLst>
              <a:ext uri="{FF2B5EF4-FFF2-40B4-BE49-F238E27FC236}">
                <a16:creationId xmlns:a16="http://schemas.microsoft.com/office/drawing/2014/main" id="{12618CB4-BE65-6A48-B9FC-72B7E11A136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rcRect l="6944" r="5211"/>
          <a:stretch>
            <a:fillRect/>
          </a:stretch>
        </p:blipFill>
        <p:spPr>
          <a:xfrm>
            <a:off x="446534" y="713664"/>
            <a:ext cx="748212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08D75CB0-AD9B-4834-8559-901094BB0AB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92209EB-3212-4116-B574-D1F56C7C49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791575F-4C21-47C4-8D13-EB9BE66B536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342D3C2F-55A5-48C0-9D5A-95C7FF0389D0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184</TotalTime>
  <Words>165</Words>
  <Application>Microsoft Office PowerPoint</Application>
  <PresentationFormat>Widescreen</PresentationFormat>
  <Paragraphs>41</Paragraphs>
  <Slides>7</Slides>
  <Notes>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Gill Sans MT</vt:lpstr>
      <vt:lpstr>Wingdings 2</vt:lpstr>
      <vt:lpstr>Custom</vt:lpstr>
      <vt:lpstr>Smart Gym Tracker</vt:lpstr>
      <vt:lpstr>What is Smart Gym Tracker</vt:lpstr>
      <vt:lpstr>Delivery Goals for Increment 3</vt:lpstr>
      <vt:lpstr>Updates and changes On Project Goals</vt:lpstr>
      <vt:lpstr>Demo - Frontend</vt:lpstr>
      <vt:lpstr>Demo - Database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Matthew Cegala</dc:creator>
  <cp:lastModifiedBy>Matthew Cegala</cp:lastModifiedBy>
  <cp:revision>23</cp:revision>
  <dcterms:created xsi:type="dcterms:W3CDTF">2025-09-25T15:11:34Z</dcterms:created>
  <dcterms:modified xsi:type="dcterms:W3CDTF">2025-12-02T00:20:25Z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